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9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95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25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68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9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7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4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27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5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81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8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01A1-CED1-8F48-AD33-67A3F4741CAC}" type="datetimeFigureOut">
              <a:rPr lang="nl-NL" smtClean="0"/>
              <a:t>20-10-14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A91B-E0A9-B549-BAA6-2BED1FF1A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70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6. Sleutelvoedingsfactoren  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maakt het voer gezond?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29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 en energie</a:t>
            </a:r>
            <a:endParaRPr lang="nl-NL" dirty="0"/>
          </a:p>
        </p:txBody>
      </p:sp>
      <p:pic>
        <p:nvPicPr>
          <p:cNvPr id="4" name="Tijdelijke aanduiding voor inhoud 3" descr="Schermafbeelding 2014-10-20 om 21.38.2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781"/>
          <a:stretch/>
        </p:blipFill>
        <p:spPr>
          <a:xfrm>
            <a:off x="216172" y="1600200"/>
            <a:ext cx="4125287" cy="4525963"/>
          </a:xfrm>
        </p:spPr>
      </p:pic>
      <p:pic>
        <p:nvPicPr>
          <p:cNvPr id="5" name="Afbeelding 4" descr="Schermafbeelding 2014-10-20 om 21.38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59" y="1600200"/>
            <a:ext cx="45092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weinig vet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Vooral tekort aan vetzuren</a:t>
            </a:r>
          </a:p>
          <a:p>
            <a:r>
              <a:rPr lang="nl-NL" dirty="0" smtClean="0"/>
              <a:t>Vertraagde wondgenezing</a:t>
            </a:r>
          </a:p>
          <a:p>
            <a:r>
              <a:rPr lang="nl-NL" dirty="0" smtClean="0"/>
              <a:t>Droge, doffe, schilferige vacht</a:t>
            </a:r>
          </a:p>
          <a:p>
            <a:r>
              <a:rPr lang="nl-NL" dirty="0" smtClean="0"/>
              <a:t>Haarverlies (alopecia)</a:t>
            </a:r>
          </a:p>
          <a:p>
            <a:r>
              <a:rPr lang="nl-NL" dirty="0" smtClean="0"/>
              <a:t>Oedeem </a:t>
            </a:r>
          </a:p>
          <a:p>
            <a:r>
              <a:rPr lang="nl-NL" dirty="0" smtClean="0"/>
              <a:t>Vochtige dermatitis: tussenteen ontstekingen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75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79962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Te veel calcium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52" y="0"/>
            <a:ext cx="2022073" cy="6858000"/>
          </a:xfrm>
        </p:spPr>
      </p:pic>
      <p:sp>
        <p:nvSpPr>
          <p:cNvPr id="5" name="Tekstvak 4"/>
          <p:cNvSpPr txBox="1"/>
          <p:nvPr/>
        </p:nvSpPr>
        <p:spPr>
          <a:xfrm>
            <a:off x="741872" y="1811547"/>
            <a:ext cx="3295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Denk ook aan calcium fosfor verhouding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Calcium in </a:t>
            </a:r>
            <a:r>
              <a:rPr lang="nl-NL" sz="3600" dirty="0" err="1" smtClean="0"/>
              <a:t>gistocal</a:t>
            </a:r>
            <a:r>
              <a:rPr lang="nl-NL" sz="3600" dirty="0" smtClean="0"/>
              <a:t> snoepjes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smtClean="0"/>
              <a:t>Fosfor in vlees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061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veel fosfor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48" y="2202596"/>
            <a:ext cx="6464811" cy="3042264"/>
          </a:xfrm>
        </p:spPr>
      </p:pic>
      <p:sp>
        <p:nvSpPr>
          <p:cNvPr id="5" name="Tekstvak 4"/>
          <p:cNvSpPr txBox="1"/>
          <p:nvPr/>
        </p:nvSpPr>
        <p:spPr>
          <a:xfrm>
            <a:off x="1073448" y="5244860"/>
            <a:ext cx="584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Progressie nieraandoeningen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Omgekeerd ook vertraging van de voortschrijding van de nieraandoening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5314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Natrium, magnesium, koper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Katten met nieraandoening</a:t>
            </a:r>
          </a:p>
          <a:p>
            <a:r>
              <a:rPr lang="nl-NL" dirty="0" smtClean="0"/>
              <a:t>Katten krijgen hoge bloeddruk</a:t>
            </a:r>
          </a:p>
          <a:p>
            <a:endParaRPr lang="nl-NL" dirty="0"/>
          </a:p>
          <a:p>
            <a:r>
              <a:rPr lang="nl-NL" dirty="0" err="1" smtClean="0"/>
              <a:t>Struvietkristallen</a:t>
            </a:r>
            <a:r>
              <a:rPr lang="nl-NL" dirty="0" smtClean="0"/>
              <a:t> kat en hond </a:t>
            </a:r>
          </a:p>
          <a:p>
            <a:endParaRPr lang="nl-NL" dirty="0"/>
          </a:p>
          <a:p>
            <a:r>
              <a:rPr lang="nl-NL" dirty="0" smtClean="0"/>
              <a:t>Stapeling bij WHW en </a:t>
            </a:r>
            <a:r>
              <a:rPr lang="nl-NL" dirty="0" err="1" smtClean="0"/>
              <a:t>Bedlington</a:t>
            </a:r>
            <a:r>
              <a:rPr lang="nl-NL" dirty="0" smtClean="0"/>
              <a:t> </a:t>
            </a:r>
            <a:r>
              <a:rPr lang="nl-NL" dirty="0" err="1" smtClean="0"/>
              <a:t>Terriers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92" y="2275573"/>
            <a:ext cx="2928308" cy="23454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84" y="5131161"/>
            <a:ext cx="1718184" cy="17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9" y="2248243"/>
            <a:ext cx="7936021" cy="2341009"/>
          </a:xfrm>
        </p:spPr>
      </p:pic>
    </p:spTree>
    <p:extLst>
      <p:ext uri="{BB962C8B-B14F-4D97-AF65-F5344CB8AC3E}">
        <p14:creationId xmlns:p14="http://schemas.microsoft.com/office/powerpoint/2010/main" val="130387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Voeding en gezondheid hangen samen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Voorbeelden zijn: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Hart en kransslagaderen</a:t>
            </a:r>
          </a:p>
          <a:p>
            <a:r>
              <a:rPr lang="nl-NL" dirty="0" smtClean="0"/>
              <a:t>Hoge bloeddruk</a:t>
            </a:r>
          </a:p>
          <a:p>
            <a:r>
              <a:rPr lang="nl-NL" dirty="0" smtClean="0"/>
              <a:t>Obesitas</a:t>
            </a:r>
          </a:p>
          <a:p>
            <a:r>
              <a:rPr lang="nl-NL" dirty="0" smtClean="0"/>
              <a:t>Diabetes Mellitus</a:t>
            </a:r>
          </a:p>
          <a:p>
            <a:r>
              <a:rPr lang="nl-NL" dirty="0" smtClean="0"/>
              <a:t>Kanker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95" y="2587925"/>
            <a:ext cx="3011579" cy="27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Dieet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Hoger gehalte specifieke voedingsstoffen b.v. zink en vezels</a:t>
            </a:r>
          </a:p>
          <a:p>
            <a:r>
              <a:rPr lang="nl-NL" dirty="0" smtClean="0"/>
              <a:t>Vermindering acute of chronische verzuring</a:t>
            </a:r>
          </a:p>
          <a:p>
            <a:r>
              <a:rPr lang="nl-NL" dirty="0" smtClean="0"/>
              <a:t>Handhaven </a:t>
            </a:r>
            <a:r>
              <a:rPr lang="nl-NL" dirty="0" err="1" smtClean="0"/>
              <a:t>spcifieke</a:t>
            </a:r>
            <a:r>
              <a:rPr lang="nl-NL" dirty="0" smtClean="0"/>
              <a:t> pH urine</a:t>
            </a:r>
          </a:p>
          <a:p>
            <a:r>
              <a:rPr lang="nl-NL" dirty="0" smtClean="0"/>
              <a:t>Textuur van de brokken</a:t>
            </a:r>
          </a:p>
          <a:p>
            <a:r>
              <a:rPr lang="nl-NL" dirty="0" smtClean="0"/>
              <a:t>Hogere verteerbaarheid</a:t>
            </a:r>
          </a:p>
          <a:p>
            <a:r>
              <a:rPr lang="nl-NL" dirty="0" smtClean="0"/>
              <a:t>Vermijden specifieke eiwitbronnen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79" y="3495681"/>
            <a:ext cx="3174521" cy="16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Genezing?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21" y="1417638"/>
            <a:ext cx="5356196" cy="5136078"/>
          </a:xfrm>
        </p:spPr>
      </p:pic>
    </p:spTree>
    <p:extLst>
      <p:ext uri="{BB962C8B-B14F-4D97-AF65-F5344CB8AC3E}">
        <p14:creationId xmlns:p14="http://schemas.microsoft.com/office/powerpoint/2010/main" val="176574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Risicofactoren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413325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Mens</a:t>
            </a:r>
          </a:p>
          <a:p>
            <a:r>
              <a:rPr lang="nl-NL" dirty="0"/>
              <a:t>V</a:t>
            </a:r>
            <a:r>
              <a:rPr lang="nl-NL" dirty="0" smtClean="0"/>
              <a:t>erzadigde vetten en hart </a:t>
            </a:r>
            <a:r>
              <a:rPr lang="nl-NL" dirty="0"/>
              <a:t>en vaatziekten</a:t>
            </a:r>
            <a:endParaRPr lang="nl-NL" dirty="0" smtClean="0"/>
          </a:p>
          <a:p>
            <a:r>
              <a:rPr lang="nl-NL" dirty="0"/>
              <a:t>Z</a:t>
            </a:r>
            <a:r>
              <a:rPr lang="nl-NL" dirty="0" smtClean="0"/>
              <a:t>out en hoge bloeddruk en nierproblemen</a:t>
            </a:r>
          </a:p>
          <a:p>
            <a:pPr marL="0" indent="0">
              <a:buNone/>
            </a:pPr>
            <a:r>
              <a:rPr lang="nl-NL" dirty="0" smtClean="0"/>
              <a:t>H&amp;K:</a:t>
            </a:r>
            <a:endParaRPr lang="nl-NL" dirty="0"/>
          </a:p>
          <a:p>
            <a:r>
              <a:rPr lang="nl-NL" dirty="0"/>
              <a:t>F</a:t>
            </a:r>
            <a:r>
              <a:rPr lang="nl-NL" dirty="0" smtClean="0"/>
              <a:t>osfor (lever en vlees) en nieraandoeningen</a:t>
            </a:r>
          </a:p>
          <a:p>
            <a:r>
              <a:rPr lang="nl-NL" dirty="0" smtClean="0"/>
              <a:t>Energie en Calcium en orthopedische ontwikkeling stoornissen pups reuzenrassen</a:t>
            </a:r>
          </a:p>
          <a:p>
            <a:r>
              <a:rPr lang="nl-NL" dirty="0" smtClean="0"/>
              <a:t>Magnesium en </a:t>
            </a:r>
            <a:r>
              <a:rPr lang="nl-NL" dirty="0" err="1" smtClean="0"/>
              <a:t>struviet</a:t>
            </a:r>
            <a:r>
              <a:rPr lang="nl-NL" dirty="0" smtClean="0"/>
              <a:t> </a:t>
            </a:r>
            <a:r>
              <a:rPr lang="nl-NL" dirty="0" err="1" smtClean="0"/>
              <a:t>urolithiasis</a:t>
            </a:r>
            <a:r>
              <a:rPr lang="nl-NL" dirty="0" smtClean="0"/>
              <a:t> kat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21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Sleutelvoedingsfactoren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10" y="1600200"/>
            <a:ext cx="5625580" cy="4525963"/>
          </a:xfrm>
        </p:spPr>
      </p:pic>
    </p:spTree>
    <p:extLst>
      <p:ext uri="{BB962C8B-B14F-4D97-AF65-F5344CB8AC3E}">
        <p14:creationId xmlns:p14="http://schemas.microsoft.com/office/powerpoint/2010/main" val="30432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536"/>
            <a:ext cx="5167516" cy="200077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16" y="1969786"/>
            <a:ext cx="4125199" cy="154627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6930" y="1255997"/>
            <a:ext cx="328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Te veel: subklinisch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8" name="Tijdelijke aanduiding voor inhoud 7" descr="Schermafbeelding 2014-10-20 om 21.39.13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03" b="-32203"/>
          <a:stretch>
            <a:fillRect/>
          </a:stretch>
        </p:blipFill>
        <p:spPr>
          <a:xfrm>
            <a:off x="705760" y="3196265"/>
            <a:ext cx="7220353" cy="39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Extra eiwit nodig bij: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26129"/>
            <a:ext cx="8229600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Groei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Brandwonden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Leveraandoeningen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Denk aan de biologische waarde!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90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 veel: risico op obesitas; risicofactoren:</a:t>
            </a:r>
          </a:p>
          <a:p>
            <a:r>
              <a:rPr lang="nl-NL" dirty="0" smtClean="0"/>
              <a:t>Middelbare leeftijd</a:t>
            </a:r>
          </a:p>
          <a:p>
            <a:r>
              <a:rPr lang="nl-NL" dirty="0" smtClean="0"/>
              <a:t>Vrouwelijk geslacht</a:t>
            </a:r>
          </a:p>
          <a:p>
            <a:r>
              <a:rPr lang="nl-NL" dirty="0" smtClean="0"/>
              <a:t>Castratie</a:t>
            </a:r>
          </a:p>
          <a:p>
            <a:r>
              <a:rPr lang="nl-NL" dirty="0" smtClean="0"/>
              <a:t>Bepaalde rassen</a:t>
            </a:r>
          </a:p>
          <a:p>
            <a:r>
              <a:rPr lang="nl-NL" dirty="0" smtClean="0"/>
              <a:t>Verminderde lichamelijke inspanningen</a:t>
            </a:r>
          </a:p>
          <a:p>
            <a:r>
              <a:rPr lang="nl-NL" dirty="0" smtClean="0"/>
              <a:t>Voer met hoog vet gehalte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9" y="2087131"/>
            <a:ext cx="4148759" cy="25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8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223</Words>
  <Application>Microsoft Macintosh PowerPoint</Application>
  <PresentationFormat>Diavoorstelling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6. Sleutelvoedingsfactoren  </vt:lpstr>
      <vt:lpstr>Voeding en gezondheid hangen samen</vt:lpstr>
      <vt:lpstr>Dieet voer</vt:lpstr>
      <vt:lpstr>Genezing?</vt:lpstr>
      <vt:lpstr>Risicofactoren </vt:lpstr>
      <vt:lpstr>Sleutelvoedingsfactoren </vt:lpstr>
      <vt:lpstr>Eiwit </vt:lpstr>
      <vt:lpstr>Extra eiwit nodig bij: </vt:lpstr>
      <vt:lpstr>Vet</vt:lpstr>
      <vt:lpstr>Vet en energie</vt:lpstr>
      <vt:lpstr>Te weinig vet</vt:lpstr>
      <vt:lpstr>Te veel calcium</vt:lpstr>
      <vt:lpstr>Te veel fosfor</vt:lpstr>
      <vt:lpstr>Natrium, magnesium, koper</vt:lpstr>
      <vt:lpstr>Vragen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Sleutelvoedingsfactoren</dc:title>
  <dc:creator>Huub Hessel</dc:creator>
  <cp:lastModifiedBy>Huub Hessel</cp:lastModifiedBy>
  <cp:revision>10</cp:revision>
  <dcterms:created xsi:type="dcterms:W3CDTF">2014-10-19T21:17:12Z</dcterms:created>
  <dcterms:modified xsi:type="dcterms:W3CDTF">2014-10-20T21:02:27Z</dcterms:modified>
</cp:coreProperties>
</file>